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90" d="100"/>
          <a:sy n="90" d="100"/>
        </p:scale>
        <p:origin x="-222" y="-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C6B72-F61D-AF4B-BB78-AE5C02BD89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4116C-666A-FC47-B096-C2D58339DF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D5041-5C0B-8848-9B4F-C9BA0403228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056CD-198A-9746-8980-5ED3D5DF79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F63C1-BD61-9D47-BD08-E2D4D8E984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F90E41-21D4-C24A-B402-49CEBD1D5DB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670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03781-A6E0-1D4F-994A-30542995B468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E68E0-6DAF-8A46-8760-2193A23AA0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838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DFE2-BDCA-2041-8F71-7D34D6ABC1E7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6163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50AB-6D7C-C940-AC66-64F038C5E85E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2359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90B6-6277-0242-BB3B-E1076984C0C1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6029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034EEC2A-2ECE-5549-A043-7E6F3FF08E1F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4139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CD08-1665-3B4C-83D1-4FA12525171F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3182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E9245-9B99-E846-AA59-C63566CC3305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887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4552A-F3B2-6C4E-9C03-EB4E8A3BBC92}" type="datetime1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3747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7A8C-359E-2049-8011-6C0BFB798930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67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0BB65-A31B-414B-BDF5-9943435D7B39}" type="datetime1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4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A56B7-FB0E-DF4F-8314-4F01C3CA9406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169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B13194C3-6EE6-D34C-AED4-5BFB8437916B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3808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83010-FBBC-2F45-B048-3757C1126BAC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5FF94C-4B96-124E-BCE7-81FC0C94DC9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7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termia, el arma verde contra los temporales - Minería y perforación">
            <a:extLst>
              <a:ext uri="{FF2B5EF4-FFF2-40B4-BE49-F238E27FC236}">
                <a16:creationId xmlns:a16="http://schemas.microsoft.com/office/drawing/2014/main" id="{AD074286-B720-654F-A819-9F5336CD8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467" y="-107267"/>
            <a:ext cx="12411182" cy="709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506F6B-4770-6B46-A65E-2A455D1C3F8D}"/>
              </a:ext>
            </a:extLst>
          </p:cNvPr>
          <p:cNvSpPr txBox="1"/>
          <p:nvPr/>
        </p:nvSpPr>
        <p:spPr>
          <a:xfrm>
            <a:off x="987265" y="251972"/>
            <a:ext cx="1025171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Engravers MT" panose="02090707080505020304" pitchFamily="18" charset="77"/>
                <a:cs typeface="Beirut" pitchFamily="2" charset="-78"/>
              </a:rPr>
              <a:t>INGENIERÍA DE RESERVORIOS GEOTERMALES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32BC0-B382-9E4F-AEA9-2BC7D84307D6}"/>
              </a:ext>
            </a:extLst>
          </p:cNvPr>
          <p:cNvSpPr txBox="1"/>
          <p:nvPr/>
        </p:nvSpPr>
        <p:spPr>
          <a:xfrm>
            <a:off x="2065105" y="5419938"/>
            <a:ext cx="75146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  <a:latin typeface="Beirut" pitchFamily="2" charset="-78"/>
                <a:cs typeface="Beirut" pitchFamily="2" charset="-78"/>
              </a:rPr>
              <a:t>COLEGIO DE INGENIEROS DEL PERÚ</a:t>
            </a:r>
          </a:p>
          <a:p>
            <a:pPr algn="ctr"/>
            <a:r>
              <a:rPr lang="en-US" sz="2200" dirty="0">
                <a:solidFill>
                  <a:srgbClr val="FF0000"/>
                </a:solidFill>
                <a:latin typeface="Beirut" pitchFamily="2" charset="-78"/>
                <a:cs typeface="Beirut" pitchFamily="2" charset="-78"/>
              </a:rPr>
              <a:t>CAPÍTULO DE INGENIERÍA DEL PETRÓLEO Y PETROQUÍMICA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EDE19-2F84-DB43-80AA-DC879BD820B8}"/>
              </a:ext>
            </a:extLst>
          </p:cNvPr>
          <p:cNvSpPr txBox="1"/>
          <p:nvPr/>
        </p:nvSpPr>
        <p:spPr>
          <a:xfrm>
            <a:off x="5058825" y="6480170"/>
            <a:ext cx="20743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cs typeface="Beirut" pitchFamily="2" charset="-78"/>
              </a:rPr>
              <a:t>OCTUBRE - 2021</a:t>
            </a:r>
          </a:p>
        </p:txBody>
      </p:sp>
      <p:pic>
        <p:nvPicPr>
          <p:cNvPr id="1028" name="Picture 4" descr="All sizes | LOGO CIP ORIGINAL | Flickr - Photo Sharing!">
            <a:extLst>
              <a:ext uri="{FF2B5EF4-FFF2-40B4-BE49-F238E27FC236}">
                <a16:creationId xmlns:a16="http://schemas.microsoft.com/office/drawing/2014/main" id="{BC501AFF-E568-2D41-B63C-BF2953650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8919" y="5147353"/>
            <a:ext cx="1710647" cy="171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2FEF93C-71D1-8643-821E-995FBC400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FF94C-4B96-124E-BCE7-81FC0C94DC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21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02CD58-F89A-4948-93EE-C19E45EDBCF5}"/>
              </a:ext>
            </a:extLst>
          </p:cNvPr>
          <p:cNvSpPr txBox="1"/>
          <p:nvPr/>
        </p:nvSpPr>
        <p:spPr>
          <a:xfrm>
            <a:off x="-1" y="6304002"/>
            <a:ext cx="43723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cs typeface="Beirut" pitchFamily="2" charset="-78"/>
              </a:rPr>
              <a:t>EJERCICIOS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B1393-BBAD-3641-AAD1-8C12893926DD}"/>
              </a:ext>
            </a:extLst>
          </p:cNvPr>
          <p:cNvSpPr txBox="1"/>
          <p:nvPr/>
        </p:nvSpPr>
        <p:spPr>
          <a:xfrm>
            <a:off x="4372309" y="6304002"/>
            <a:ext cx="45820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INGENIERÍA DE RESERVORIOS GEOTERMALES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E7AF2-BA75-D24A-84D2-A2C8E01EFB4F}"/>
              </a:ext>
            </a:extLst>
          </p:cNvPr>
          <p:cNvSpPr txBox="1"/>
          <p:nvPr/>
        </p:nvSpPr>
        <p:spPr>
          <a:xfrm>
            <a:off x="9876652" y="6281939"/>
            <a:ext cx="23262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cs typeface="Beirut" pitchFamily="2" charset="-78"/>
              </a:rPr>
              <a:t>OCTUBRE - 2021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193AA5-2484-774E-B0CB-D6E36BEE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580" y="57411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>
                <a:solidFill>
                  <a:srgbClr val="FF0000"/>
                </a:solidFill>
              </a:rPr>
              <a:t>2</a:t>
            </a:fld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219DCAB-BB98-42B9-8D74-4119D79C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424" y="815568"/>
            <a:ext cx="8292869" cy="51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99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02CD58-F89A-4948-93EE-C19E45EDBCF5}"/>
              </a:ext>
            </a:extLst>
          </p:cNvPr>
          <p:cNvSpPr txBox="1"/>
          <p:nvPr/>
        </p:nvSpPr>
        <p:spPr>
          <a:xfrm>
            <a:off x="-1" y="6304002"/>
            <a:ext cx="43723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cs typeface="Beirut" pitchFamily="2" charset="-78"/>
              </a:rPr>
              <a:t>EJERCICIOS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B1393-BBAD-3641-AAD1-8C12893926DD}"/>
              </a:ext>
            </a:extLst>
          </p:cNvPr>
          <p:cNvSpPr txBox="1"/>
          <p:nvPr/>
        </p:nvSpPr>
        <p:spPr>
          <a:xfrm>
            <a:off x="4372309" y="6304002"/>
            <a:ext cx="45820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INGENIERÍA DE RESERVORIOS GEOTERMALES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E7AF2-BA75-D24A-84D2-A2C8E01EFB4F}"/>
              </a:ext>
            </a:extLst>
          </p:cNvPr>
          <p:cNvSpPr txBox="1"/>
          <p:nvPr/>
        </p:nvSpPr>
        <p:spPr>
          <a:xfrm>
            <a:off x="9876652" y="6281939"/>
            <a:ext cx="23262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cs typeface="Beirut" pitchFamily="2" charset="-78"/>
              </a:rPr>
              <a:t>OCTUBRE - 2021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193AA5-2484-774E-B0CB-D6E36BEE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580" y="57411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>
                <a:solidFill>
                  <a:srgbClr val="FF0000"/>
                </a:solidFill>
              </a:rPr>
              <a:t>3</a:t>
            </a:fld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1825D50D-AFB9-4306-B5D1-74CDD5624B3A}"/>
              </a:ext>
            </a:extLst>
          </p:cNvPr>
          <p:cNvSpPr txBox="1"/>
          <p:nvPr/>
        </p:nvSpPr>
        <p:spPr>
          <a:xfrm>
            <a:off x="3717851" y="816403"/>
            <a:ext cx="382348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Contenido Curso Python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83123411-F112-4282-87C4-5892E2F697F5}"/>
              </a:ext>
            </a:extLst>
          </p:cNvPr>
          <p:cNvSpPr txBox="1"/>
          <p:nvPr/>
        </p:nvSpPr>
        <p:spPr>
          <a:xfrm>
            <a:off x="410779" y="1449503"/>
            <a:ext cx="355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Clase 1 Software e Introducción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954FAB7D-B0E8-4032-8262-2FCDF396A8BC}"/>
              </a:ext>
            </a:extLst>
          </p:cNvPr>
          <p:cNvSpPr txBox="1"/>
          <p:nvPr/>
        </p:nvSpPr>
        <p:spPr>
          <a:xfrm>
            <a:off x="418203" y="2205713"/>
            <a:ext cx="31528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Anaconda y Sublime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(teoría)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Instalación del ambiente de trabajo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Librerías para interpretación de registros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Notebook conceptos y herramientas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Indicaciones de la metodología de trabajo</a:t>
            </a:r>
            <a:endParaRPr lang="es-EC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2FA5B587-3DD0-479D-9173-EDF5C0B5FE3C}"/>
              </a:ext>
            </a:extLst>
          </p:cNvPr>
          <p:cNvSpPr txBox="1"/>
          <p:nvPr/>
        </p:nvSpPr>
        <p:spPr>
          <a:xfrm>
            <a:off x="4068220" y="1495669"/>
            <a:ext cx="3550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Clase 2 Fundamentos y Lectura de archivos con Python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0E3B088B-A739-43E3-AD06-EE747C9E2925}"/>
              </a:ext>
            </a:extLst>
          </p:cNvPr>
          <p:cNvSpPr txBox="1"/>
          <p:nvPr/>
        </p:nvSpPr>
        <p:spPr>
          <a:xfrm>
            <a:off x="4068220" y="2205713"/>
            <a:ext cx="3265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Variables y datos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Funciones Nativas de Python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Listas y funciones matemáticas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Definir funciones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Funciones matemáticas con librerías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Importación de Librerías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Manejo y visualización de datos</a:t>
            </a:r>
          </a:p>
          <a:p>
            <a:pPr marL="171450" indent="-171450">
              <a:buFontTx/>
              <a:buChar char="-"/>
            </a:pPr>
            <a:endParaRPr lang="es-EC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1D27D484-9A54-4480-8FD4-F60EC5AFF60F}"/>
              </a:ext>
            </a:extLst>
          </p:cNvPr>
          <p:cNvSpPr txBox="1"/>
          <p:nvPr/>
        </p:nvSpPr>
        <p:spPr>
          <a:xfrm>
            <a:off x="4068220" y="3854122"/>
            <a:ext cx="32659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Cargar datos externos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Librería para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logs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Trabajar con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Filtros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Obtención de valores   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formulas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visualización</a:t>
            </a:r>
            <a:endParaRPr lang="es-EC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B0F11AF-9B4C-43BE-99F1-7432E31D16FB}"/>
              </a:ext>
            </a:extLst>
          </p:cNvPr>
          <p:cNvSpPr txBox="1"/>
          <p:nvPr/>
        </p:nvSpPr>
        <p:spPr>
          <a:xfrm>
            <a:off x="8328532" y="1513216"/>
            <a:ext cx="355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Clase 3 Aplicativos en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87C7ADD5-9431-49E2-B95E-36A16C6FF140}"/>
              </a:ext>
            </a:extLst>
          </p:cNvPr>
          <p:cNvSpPr txBox="1"/>
          <p:nvPr/>
        </p:nvSpPr>
        <p:spPr>
          <a:xfrm>
            <a:off x="8328532" y="2206208"/>
            <a:ext cx="3265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Gradiente Térmico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Curvas Tipo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  <a:endParaRPr lang="es-E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plant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Capacity</a:t>
            </a:r>
            <a:endParaRPr lang="es-E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419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02CD58-F89A-4948-93EE-C19E45EDBCF5}"/>
              </a:ext>
            </a:extLst>
          </p:cNvPr>
          <p:cNvSpPr txBox="1"/>
          <p:nvPr/>
        </p:nvSpPr>
        <p:spPr>
          <a:xfrm>
            <a:off x="-1" y="6304002"/>
            <a:ext cx="43723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cs typeface="Beirut" pitchFamily="2" charset="-78"/>
              </a:rPr>
              <a:t>EJERCICIOS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B1393-BBAD-3641-AAD1-8C12893926DD}"/>
              </a:ext>
            </a:extLst>
          </p:cNvPr>
          <p:cNvSpPr txBox="1"/>
          <p:nvPr/>
        </p:nvSpPr>
        <p:spPr>
          <a:xfrm>
            <a:off x="4372309" y="6304002"/>
            <a:ext cx="45820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INGENIERÍA DE RESERVORIOS GEOTERMALES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E7AF2-BA75-D24A-84D2-A2C8E01EFB4F}"/>
              </a:ext>
            </a:extLst>
          </p:cNvPr>
          <p:cNvSpPr txBox="1"/>
          <p:nvPr/>
        </p:nvSpPr>
        <p:spPr>
          <a:xfrm>
            <a:off x="9876652" y="6281939"/>
            <a:ext cx="23262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cs typeface="Beirut" pitchFamily="2" charset="-78"/>
              </a:rPr>
              <a:t>OCTUBRE - 2021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193AA5-2484-774E-B0CB-D6E36BEE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580" y="57411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>
                <a:solidFill>
                  <a:srgbClr val="FF0000"/>
                </a:solidFill>
              </a:rPr>
              <a:t>4</a:t>
            </a:fld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20210916_150111">
            <a:hlinkClick r:id="" action="ppaction://media"/>
            <a:extLst>
              <a:ext uri="{FF2B5EF4-FFF2-40B4-BE49-F238E27FC236}">
                <a16:creationId xmlns:a16="http://schemas.microsoft.com/office/drawing/2014/main" id="{D5DA1DE8-B800-4734-BA7C-9EB39F72B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9073" y="880068"/>
            <a:ext cx="9368613" cy="47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02CD58-F89A-4948-93EE-C19E45EDBCF5}"/>
              </a:ext>
            </a:extLst>
          </p:cNvPr>
          <p:cNvSpPr txBox="1"/>
          <p:nvPr/>
        </p:nvSpPr>
        <p:spPr>
          <a:xfrm>
            <a:off x="-1" y="6304002"/>
            <a:ext cx="43723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cs typeface="Beirut" pitchFamily="2" charset="-78"/>
              </a:rPr>
              <a:t>EJERCICIOS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B1393-BBAD-3641-AAD1-8C12893926DD}"/>
              </a:ext>
            </a:extLst>
          </p:cNvPr>
          <p:cNvSpPr txBox="1"/>
          <p:nvPr/>
        </p:nvSpPr>
        <p:spPr>
          <a:xfrm>
            <a:off x="4372309" y="6304002"/>
            <a:ext cx="45820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INGENIERÍA DE RESERVORIOS GEOTERMALES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E7AF2-BA75-D24A-84D2-A2C8E01EFB4F}"/>
              </a:ext>
            </a:extLst>
          </p:cNvPr>
          <p:cNvSpPr txBox="1"/>
          <p:nvPr/>
        </p:nvSpPr>
        <p:spPr>
          <a:xfrm>
            <a:off x="9876652" y="6281939"/>
            <a:ext cx="23262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cs typeface="Beirut" pitchFamily="2" charset="-78"/>
              </a:rPr>
              <a:t>OCTUBRE - 2021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193AA5-2484-774E-B0CB-D6E36BEE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580" y="57411"/>
            <a:ext cx="811019" cy="503578"/>
          </a:xfrm>
        </p:spPr>
        <p:txBody>
          <a:bodyPr/>
          <a:lstStyle/>
          <a:p>
            <a:fld id="{B55FF94C-4B96-124E-BCE7-81FC0C94DC96}" type="slidenum">
              <a:rPr lang="en-US" smtClean="0">
                <a:solidFill>
                  <a:srgbClr val="FF0000"/>
                </a:solidFill>
              </a:rPr>
              <a:t>5</a:t>
            </a:fld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20210916_150827">
            <a:hlinkClick r:id="" action="ppaction://media"/>
            <a:extLst>
              <a:ext uri="{FF2B5EF4-FFF2-40B4-BE49-F238E27FC236}">
                <a16:creationId xmlns:a16="http://schemas.microsoft.com/office/drawing/2014/main" id="{C31DD1CE-A907-4E04-AEC3-904F8DD556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677" y="887377"/>
            <a:ext cx="9281615" cy="472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1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{737C8A58-EBBC-DD4E-8715-F815A1FDB6FF}tf10001119</Template>
  <TotalTime>191</TotalTime>
  <Words>156</Words>
  <Application>Microsoft Office PowerPoint</Application>
  <PresentationFormat>Panorámica</PresentationFormat>
  <Paragraphs>48</Paragraphs>
  <Slides>5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Beirut</vt:lpstr>
      <vt:lpstr>Calibri</vt:lpstr>
      <vt:lpstr>Century Gothic</vt:lpstr>
      <vt:lpstr>Engravers MT</vt:lpstr>
      <vt:lpstr>Gallery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Jerjes Washington Porlles Hurtado</dc:creator>
  <cp:lastModifiedBy>Carlos Wladimir Carrillo Villavicencio</cp:lastModifiedBy>
  <cp:revision>10</cp:revision>
  <dcterms:created xsi:type="dcterms:W3CDTF">2021-09-02T05:51:58Z</dcterms:created>
  <dcterms:modified xsi:type="dcterms:W3CDTF">2021-09-16T20:10:08Z</dcterms:modified>
</cp:coreProperties>
</file>

<file path=docProps/thumbnail.jpeg>
</file>